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</a:t>
            </a:r>
            <a:r>
              <a:rPr lang="en-US" dirty="0" smtClean="0"/>
              <a:t>L </a:t>
            </a:r>
            <a:r>
              <a:rPr lang="en-US" dirty="0" smtClean="0"/>
              <a:t>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Tuesday, February 2d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2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hello and introduce yourself to your neighbors around you.</a:t>
            </a:r>
          </a:p>
          <a:p>
            <a:r>
              <a:rPr lang="en-US" dirty="0" smtClean="0"/>
              <a:t>I have a mini review over some of the thing you have gone over in political science.</a:t>
            </a:r>
          </a:p>
          <a:p>
            <a:r>
              <a:rPr lang="en-US" dirty="0" smtClean="0"/>
              <a:t>You can use your notes and you can use the classmates sitting next to you.</a:t>
            </a:r>
          </a:p>
          <a:p>
            <a:r>
              <a:rPr lang="en-US" dirty="0" smtClean="0"/>
              <a:t>You have 10 minutes to complete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5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Your main research project will as you to connect an issue to:</a:t>
            </a:r>
          </a:p>
          <a:p>
            <a:pPr lvl="1"/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An issue of Texas concern</a:t>
            </a:r>
            <a:endParaRPr lang="en-US" dirty="0" smtClean="0"/>
          </a:p>
          <a:p>
            <a:pPr lvl="1"/>
            <a:r>
              <a:rPr lang="en-US" dirty="0" smtClean="0"/>
              <a:t>What organization/department is responsible?</a:t>
            </a:r>
          </a:p>
          <a:p>
            <a:pPr lvl="1"/>
            <a:r>
              <a:rPr lang="en-US" dirty="0" smtClean="0"/>
              <a:t>Connect it to a Deadly Sin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8299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 Deadly sins </a:t>
            </a:r>
            <a:br>
              <a:rPr lang="en-US" dirty="0" smtClean="0"/>
            </a:br>
            <a:r>
              <a:rPr lang="en-US" dirty="0" smtClean="0"/>
              <a:t>of the state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916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 your groups, you will be given a hobby/issue.</a:t>
            </a:r>
          </a:p>
          <a:p>
            <a:r>
              <a:rPr lang="en-US" dirty="0" smtClean="0"/>
              <a:t>You will need to:</a:t>
            </a:r>
          </a:p>
          <a:p>
            <a:pPr lvl="1"/>
            <a:r>
              <a:rPr lang="en-US" dirty="0" smtClean="0"/>
              <a:t>Connect it to politics;</a:t>
            </a:r>
          </a:p>
          <a:p>
            <a:pPr lvl="1"/>
            <a:r>
              <a:rPr lang="en-US" dirty="0" smtClean="0"/>
              <a:t>Connect to an issue of state concern;</a:t>
            </a:r>
            <a:endParaRPr lang="en-US" dirty="0" smtClean="0"/>
          </a:p>
          <a:p>
            <a:pPr lvl="1"/>
            <a:r>
              <a:rPr lang="en-US" dirty="0" smtClean="0"/>
              <a:t>Connect to one or more of the 7 Deadly Sins.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political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 t="-12374" b="-123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8896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28</TotalTime>
  <Words>142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Triad L Seminar</vt:lpstr>
      <vt:lpstr>Review quiz</vt:lpstr>
      <vt:lpstr>7 Deadly sins  of the state</vt:lpstr>
      <vt:lpstr>Making it political</vt:lpstr>
    </vt:vector>
  </TitlesOfParts>
  <Company>Texas A&amp;M University - Corpus Christi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Triad J Seminar</dc:title>
  <dc:creator>Jennifer Simpson</dc:creator>
  <cp:lastModifiedBy>Jennifer Simpson</cp:lastModifiedBy>
  <cp:revision>4</cp:revision>
  <dcterms:created xsi:type="dcterms:W3CDTF">2016-01-29T15:57:06Z</dcterms:created>
  <dcterms:modified xsi:type="dcterms:W3CDTF">2016-01-29T16:27:24Z</dcterms:modified>
</cp:coreProperties>
</file>