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J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Monday, February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hello and introduce yourself to your neighbors around you.</a:t>
            </a:r>
          </a:p>
          <a:p>
            <a:r>
              <a:rPr lang="en-US" dirty="0" smtClean="0"/>
              <a:t>I have a mini review over some of the thing you have gone over in political science.</a:t>
            </a:r>
          </a:p>
          <a:p>
            <a:r>
              <a:rPr lang="en-US" dirty="0" smtClean="0"/>
              <a:t>You can use your notes and you can use the classmates sitting next to you.</a:t>
            </a:r>
          </a:p>
          <a:p>
            <a:r>
              <a:rPr lang="en-US" dirty="0" smtClean="0"/>
              <a:t>You have 10 minutes to complete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5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Your main research project will as you to connect an issue to:</a:t>
            </a:r>
          </a:p>
          <a:p>
            <a:pPr lvl="1"/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Sustainability (What do you believe needs to be sustained?)</a:t>
            </a:r>
          </a:p>
          <a:p>
            <a:pPr lvl="1"/>
            <a:r>
              <a:rPr lang="en-US" dirty="0" smtClean="0"/>
              <a:t>Food for Thought (Why is this of great importance?)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829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Sustainability: </a:t>
            </a:r>
            <a:br>
              <a:rPr lang="en-US" dirty="0" smtClean="0"/>
            </a:br>
            <a:r>
              <a:rPr lang="en-US" dirty="0" smtClean="0"/>
              <a:t>Food for Thought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16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your groups, you will be given a hobby/issue.</a:t>
            </a:r>
          </a:p>
          <a:p>
            <a:r>
              <a:rPr lang="en-US" dirty="0" smtClean="0"/>
              <a:t>You will need to:</a:t>
            </a:r>
          </a:p>
          <a:p>
            <a:pPr lvl="1"/>
            <a:r>
              <a:rPr lang="en-US" dirty="0" smtClean="0"/>
              <a:t>Connect it to politics;</a:t>
            </a:r>
          </a:p>
          <a:p>
            <a:pPr lvl="1"/>
            <a:r>
              <a:rPr lang="en-US" dirty="0" smtClean="0"/>
              <a:t>Connect to Sustainability;</a:t>
            </a:r>
          </a:p>
          <a:p>
            <a:pPr lvl="1"/>
            <a:r>
              <a:rPr lang="en-US" dirty="0" smtClean="0"/>
              <a:t>Connect to the idea of “Food for Thought”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political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-12374" b="-1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88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 you haven’t forgotten, you have an exam in POLS.</a:t>
            </a:r>
          </a:p>
          <a:p>
            <a:r>
              <a:rPr lang="en-US" dirty="0" smtClean="0"/>
              <a:t>We will do a small review on Wednesday.</a:t>
            </a:r>
          </a:p>
          <a:p>
            <a:r>
              <a:rPr lang="en-US" dirty="0" smtClean="0"/>
              <a:t>I will also want to hear what two to three possible topic ideas you are considering for you major research project.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43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25</TotalTime>
  <Words>186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Triad J Seminar</vt:lpstr>
      <vt:lpstr>Review quiz</vt:lpstr>
      <vt:lpstr>Sustainability:  Food for Thought</vt:lpstr>
      <vt:lpstr>Making it political</vt:lpstr>
      <vt:lpstr>Wednesday</vt:lpstr>
    </vt:vector>
  </TitlesOfParts>
  <Company>Texas A&amp;M University - Corpus Christi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Triad J Seminar</dc:title>
  <dc:creator>Jennifer Simpson</dc:creator>
  <cp:lastModifiedBy>Jennifer Simpson</cp:lastModifiedBy>
  <cp:revision>3</cp:revision>
  <dcterms:created xsi:type="dcterms:W3CDTF">2016-01-29T15:57:06Z</dcterms:created>
  <dcterms:modified xsi:type="dcterms:W3CDTF">2016-01-29T16:22:46Z</dcterms:modified>
</cp:coreProperties>
</file>