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59"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6"/>
    <p:restoredTop sz="94514"/>
  </p:normalViewPr>
  <p:slideViewPr>
    <p:cSldViewPr snapToGrid="0" snapToObjects="1">
      <p:cViewPr varScale="1">
        <p:scale>
          <a:sx n="85" d="100"/>
          <a:sy n="85" d="100"/>
        </p:scale>
        <p:origin x="200"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3/6/16</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3/6/16</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3/6/16</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3/6/16</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3/6/16</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irstyearwiki.tamucc.edu/wiki/Main/FYRC201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Triad J Seminar</a:t>
            </a:r>
            <a:endParaRPr lang="en-US" dirty="0"/>
          </a:p>
        </p:txBody>
      </p:sp>
      <p:sp>
        <p:nvSpPr>
          <p:cNvPr id="3" name="Subtitle 2"/>
          <p:cNvSpPr>
            <a:spLocks noGrp="1"/>
          </p:cNvSpPr>
          <p:nvPr>
            <p:ph type="subTitle" idx="1"/>
          </p:nvPr>
        </p:nvSpPr>
        <p:spPr/>
        <p:txBody>
          <a:bodyPr/>
          <a:lstStyle/>
          <a:p>
            <a:r>
              <a:rPr lang="en-US" dirty="0" smtClean="0"/>
              <a:t>March 7, 2016</a:t>
            </a:r>
            <a:endParaRPr lang="en-US" dirty="0"/>
          </a:p>
        </p:txBody>
      </p:sp>
    </p:spTree>
    <p:extLst>
      <p:ext uri="{BB962C8B-B14F-4D97-AF65-F5344CB8AC3E}">
        <p14:creationId xmlns:p14="http://schemas.microsoft.com/office/powerpoint/2010/main" val="1643203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First-Year research conference</a:t>
            </a:r>
            <a:endParaRPr lang="en-US" dirty="0"/>
          </a:p>
        </p:txBody>
      </p:sp>
      <p:sp>
        <p:nvSpPr>
          <p:cNvPr id="3" name="Content Placeholder 2"/>
          <p:cNvSpPr>
            <a:spLocks noGrp="1"/>
          </p:cNvSpPr>
          <p:nvPr>
            <p:ph idx="1"/>
          </p:nvPr>
        </p:nvSpPr>
        <p:spPr>
          <a:xfrm>
            <a:off x="1251678" y="1379095"/>
            <a:ext cx="10178322" cy="5111646"/>
          </a:xfrm>
        </p:spPr>
        <p:txBody>
          <a:bodyPr>
            <a:normAutofit fontScale="85000" lnSpcReduction="20000"/>
          </a:bodyPr>
          <a:lstStyle/>
          <a:p>
            <a:r>
              <a:rPr lang="en-US" dirty="0" smtClean="0"/>
              <a:t>Date: Thursday, April 28, 8-5pm (sessions begin every hour and half hour)</a:t>
            </a:r>
          </a:p>
          <a:p>
            <a:r>
              <a:rPr lang="en-US" dirty="0" smtClean="0"/>
              <a:t>Place: UC Ballrooms</a:t>
            </a:r>
          </a:p>
          <a:p>
            <a:r>
              <a:rPr lang="en-US" dirty="0" smtClean="0"/>
              <a:t>Deadlines</a:t>
            </a:r>
          </a:p>
          <a:p>
            <a:pPr lvl="1"/>
            <a:r>
              <a:rPr lang="en-US" dirty="0" smtClean="0"/>
              <a:t>Applications Due: Thursday, march 24</a:t>
            </a:r>
            <a:r>
              <a:rPr lang="en-US" baseline="30000" dirty="0" smtClean="0"/>
              <a:t>th</a:t>
            </a:r>
            <a:r>
              <a:rPr lang="en-US" dirty="0" smtClean="0"/>
              <a:t> by noon</a:t>
            </a:r>
          </a:p>
          <a:p>
            <a:pPr lvl="1"/>
            <a:r>
              <a:rPr lang="en-US" dirty="0" smtClean="0"/>
              <a:t>Participants Notified: April 4</a:t>
            </a:r>
            <a:r>
              <a:rPr lang="en-US" baseline="30000" dirty="0" smtClean="0"/>
              <a:t>th</a:t>
            </a:r>
            <a:r>
              <a:rPr lang="en-US" dirty="0" smtClean="0"/>
              <a:t> </a:t>
            </a:r>
          </a:p>
          <a:p>
            <a:r>
              <a:rPr lang="en-US" dirty="0" smtClean="0"/>
              <a:t>Application Requirements</a:t>
            </a:r>
          </a:p>
          <a:p>
            <a:pPr lvl="1"/>
            <a:r>
              <a:rPr lang="en-US" dirty="0" smtClean="0"/>
              <a:t>Title</a:t>
            </a:r>
          </a:p>
          <a:p>
            <a:pPr lvl="1"/>
            <a:r>
              <a:rPr lang="en-US" dirty="0" smtClean="0"/>
              <a:t>50-word conference program description of your presentation/film</a:t>
            </a:r>
          </a:p>
          <a:p>
            <a:pPr lvl="1"/>
            <a:r>
              <a:rPr lang="en-US" dirty="0" smtClean="0"/>
              <a:t>Proposal that contains 150 words for 15-minute presentations</a:t>
            </a:r>
          </a:p>
          <a:p>
            <a:pPr lvl="1"/>
            <a:r>
              <a:rPr lang="en-US" dirty="0">
                <a:hlinkClick r:id="rId2"/>
              </a:rPr>
              <a:t>http://</a:t>
            </a:r>
            <a:r>
              <a:rPr lang="en-US" dirty="0" smtClean="0">
                <a:hlinkClick r:id="rId2"/>
              </a:rPr>
              <a:t>firstyearwiki.tamucc.edu/wiki/Main/FYRC2016</a:t>
            </a:r>
            <a:endParaRPr lang="en-US" dirty="0" smtClean="0"/>
          </a:p>
          <a:p>
            <a:r>
              <a:rPr lang="en-US" dirty="0" smtClean="0"/>
              <a:t>Applying is purely voluntary. </a:t>
            </a:r>
            <a:r>
              <a:rPr lang="en-US" b="1" u="sng" dirty="0" smtClean="0"/>
              <a:t>BUT</a:t>
            </a:r>
            <a:r>
              <a:rPr lang="en-US" dirty="0" smtClean="0"/>
              <a:t> if you are accepted and give a professional presentation, then you will automatically receive an A on the assignment.</a:t>
            </a:r>
          </a:p>
          <a:p>
            <a:pPr lvl="1"/>
            <a:r>
              <a:rPr lang="en-US" dirty="0" smtClean="0"/>
              <a:t>You can apply, be accepted and then notify the committee, </a:t>
            </a:r>
            <a:r>
              <a:rPr lang="en-US" u="sng" dirty="0" smtClean="0"/>
              <a:t>as soon as you can</a:t>
            </a:r>
            <a:r>
              <a:rPr lang="en-US" dirty="0" smtClean="0"/>
              <a:t>, if you cannot present. </a:t>
            </a:r>
          </a:p>
          <a:p>
            <a:pPr lvl="1"/>
            <a:r>
              <a:rPr lang="en-US" dirty="0" smtClean="0"/>
              <a:t>Even if you don’t present, you can still put the acceptance on your resume.</a:t>
            </a:r>
          </a:p>
          <a:p>
            <a:pPr lvl="1"/>
            <a:r>
              <a:rPr lang="en-US" dirty="0" smtClean="0"/>
              <a:t>If you receive a rejection letter, that’s ok. Your grade won’t suffer and don’t feel bad. We’ve all gotten them before.</a:t>
            </a:r>
          </a:p>
          <a:p>
            <a:r>
              <a:rPr lang="en-US" dirty="0" smtClean="0"/>
              <a:t>Sample Abstracts and Proposals</a:t>
            </a:r>
          </a:p>
        </p:txBody>
      </p:sp>
    </p:spTree>
    <p:extLst>
      <p:ext uri="{BB962C8B-B14F-4D97-AF65-F5344CB8AC3E}">
        <p14:creationId xmlns:p14="http://schemas.microsoft.com/office/powerpoint/2010/main" val="70188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Retake / makeup</a:t>
            </a:r>
            <a:endParaRPr lang="en-US" dirty="0"/>
          </a:p>
        </p:txBody>
      </p:sp>
      <p:sp>
        <p:nvSpPr>
          <p:cNvPr id="3" name="Content Placeholder 2"/>
          <p:cNvSpPr>
            <a:spLocks noGrp="1"/>
          </p:cNvSpPr>
          <p:nvPr>
            <p:ph idx="1"/>
          </p:nvPr>
        </p:nvSpPr>
        <p:spPr/>
        <p:txBody>
          <a:bodyPr/>
          <a:lstStyle/>
          <a:p>
            <a:r>
              <a:rPr lang="en-US" dirty="0" smtClean="0"/>
              <a:t>Friday, 3/1 from 2-3:15pm</a:t>
            </a:r>
          </a:p>
          <a:p>
            <a:endParaRPr lang="en-US" dirty="0" smtClean="0"/>
          </a:p>
          <a:p>
            <a:r>
              <a:rPr lang="en-US" dirty="0" smtClean="0"/>
              <a:t>Room TBA on Blackboard</a:t>
            </a:r>
          </a:p>
          <a:p>
            <a:endParaRPr lang="en-US" dirty="0" smtClean="0"/>
          </a:p>
          <a:p>
            <a:r>
              <a:rPr lang="en-US" dirty="0" smtClean="0"/>
              <a:t>It is </a:t>
            </a:r>
            <a:r>
              <a:rPr lang="en-US" b="1" dirty="0" smtClean="0"/>
              <a:t>STONGLY RECOMMENDED</a:t>
            </a:r>
            <a:r>
              <a:rPr lang="en-US" dirty="0" smtClean="0"/>
              <a:t>, that you come to view your old exam. Bring paper and something to write with, so that you can take notes from the old exam(s) and see what you got wrong. That way you can </a:t>
            </a:r>
            <a:r>
              <a:rPr lang="en-US" b="1" dirty="0" smtClean="0"/>
              <a:t>INCREASE</a:t>
            </a:r>
            <a:r>
              <a:rPr lang="en-US" dirty="0" smtClean="0"/>
              <a:t> your chance of getting a passing grade on it.</a:t>
            </a:r>
            <a:endParaRPr lang="en-US" dirty="0"/>
          </a:p>
        </p:txBody>
      </p:sp>
    </p:spTree>
    <p:extLst>
      <p:ext uri="{BB962C8B-B14F-4D97-AF65-F5344CB8AC3E}">
        <p14:creationId xmlns:p14="http://schemas.microsoft.com/office/powerpoint/2010/main" val="163418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discussion</a:t>
            </a:r>
            <a:endParaRPr lang="en-US" dirty="0"/>
          </a:p>
        </p:txBody>
      </p:sp>
      <p:sp>
        <p:nvSpPr>
          <p:cNvPr id="3" name="Text Placeholder 2"/>
          <p:cNvSpPr>
            <a:spLocks noGrp="1"/>
          </p:cNvSpPr>
          <p:nvPr>
            <p:ph type="body" idx="1"/>
          </p:nvPr>
        </p:nvSpPr>
        <p:spPr/>
        <p:txBody>
          <a:bodyPr>
            <a:normAutofit lnSpcReduction="10000"/>
          </a:bodyPr>
          <a:lstStyle/>
          <a:p>
            <a:r>
              <a:rPr lang="en-US" dirty="0"/>
              <a:t>Ohio University student in hiding after website identifies her as ‘false rape accuser’</a:t>
            </a:r>
          </a:p>
          <a:p>
            <a:endParaRPr lang="en-US" dirty="0"/>
          </a:p>
        </p:txBody>
      </p:sp>
    </p:spTree>
    <p:extLst>
      <p:ext uri="{BB962C8B-B14F-4D97-AF65-F5344CB8AC3E}">
        <p14:creationId xmlns:p14="http://schemas.microsoft.com/office/powerpoint/2010/main" val="777535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Dr. Huerta class visit</a:t>
            </a:r>
            <a:endParaRPr lang="en-US" dirty="0"/>
          </a:p>
        </p:txBody>
      </p:sp>
      <p:sp>
        <p:nvSpPr>
          <p:cNvPr id="6" name="Text Placeholder 5"/>
          <p:cNvSpPr>
            <a:spLocks noGrp="1"/>
          </p:cNvSpPr>
          <p:nvPr>
            <p:ph type="body" idx="1"/>
          </p:nvPr>
        </p:nvSpPr>
        <p:spPr/>
        <p:txBody>
          <a:bodyPr/>
          <a:lstStyle/>
          <a:p>
            <a:r>
              <a:rPr lang="en-US" dirty="0" smtClean="0"/>
              <a:t>Q&amp;A Session </a:t>
            </a:r>
          </a:p>
        </p:txBody>
      </p:sp>
    </p:spTree>
    <p:extLst>
      <p:ext uri="{BB962C8B-B14F-4D97-AF65-F5344CB8AC3E}">
        <p14:creationId xmlns:p14="http://schemas.microsoft.com/office/powerpoint/2010/main" val="196372370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99</TotalTime>
  <Words>254</Words>
  <Application>Microsoft Macintosh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Gill Sans MT</vt:lpstr>
      <vt:lpstr>Impact</vt:lpstr>
      <vt:lpstr>Arial</vt:lpstr>
      <vt:lpstr>Badge</vt:lpstr>
      <vt:lpstr>Triad J Seminar</vt:lpstr>
      <vt:lpstr>First-Year research conference</vt:lpstr>
      <vt:lpstr>Exam Retake / makeup</vt:lpstr>
      <vt:lpstr>Article discussion</vt:lpstr>
      <vt:lpstr>Dr. Huerta class visit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Triad J Seminar</dc:title>
  <dc:creator>Jennifer Simpson</dc:creator>
  <cp:lastModifiedBy>Jennifer Simpson</cp:lastModifiedBy>
  <cp:revision>6</cp:revision>
  <dcterms:created xsi:type="dcterms:W3CDTF">2016-03-05T02:11:01Z</dcterms:created>
  <dcterms:modified xsi:type="dcterms:W3CDTF">2016-03-07T01:45:25Z</dcterms:modified>
</cp:coreProperties>
</file>