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580"/>
  </p:normalViewPr>
  <p:slideViewPr>
    <p:cSldViewPr snapToGrid="0" snapToObjects="1">
      <p:cViewPr varScale="1">
        <p:scale>
          <a:sx n="92" d="100"/>
          <a:sy n="92" d="100"/>
        </p:scale>
        <p:origin x="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Triad J Seminar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Wednesday, March 30th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28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Monday, April 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No Seminar Class</a:t>
            </a:r>
          </a:p>
          <a:p>
            <a:pPr lvl="1"/>
            <a:r>
              <a:rPr lang="en-US" dirty="0" smtClean="0"/>
              <a:t>Conferences in my office, instead. Make sure to have our registration worksheet with you.</a:t>
            </a:r>
          </a:p>
          <a:p>
            <a:pPr lvl="1"/>
            <a:r>
              <a:rPr lang="en-US" dirty="0" smtClean="0"/>
              <a:t>Make sure to sign up for a conference time before you leave, if you haven’t already.</a:t>
            </a:r>
          </a:p>
          <a:p>
            <a:r>
              <a:rPr lang="en-US" dirty="0" smtClean="0"/>
              <a:t>Registration for Summer and Fall classes begin next week!</a:t>
            </a:r>
          </a:p>
          <a:p>
            <a:r>
              <a:rPr lang="en-US" dirty="0" smtClean="0"/>
              <a:t>Friday, March 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Last day to drop a class!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145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groups will begin presenting today.</a:t>
            </a:r>
          </a:p>
          <a:p>
            <a:r>
              <a:rPr lang="en-US" dirty="0" smtClean="0"/>
              <a:t>I will call on your groups and you will present. This grade counts as a participation grade.</a:t>
            </a:r>
          </a:p>
          <a:p>
            <a:r>
              <a:rPr lang="en-US" dirty="0" smtClean="0"/>
              <a:t>As an audience, you will need to make comments about the presentations you see. That will also count as a participation grade.</a:t>
            </a:r>
          </a:p>
          <a:p>
            <a:pPr lvl="1"/>
            <a:r>
              <a:rPr lang="en-US" dirty="0" smtClean="0"/>
              <a:t>As an audience member, please make sure to refrain from talking and no laptops or cell phones should be in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21746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</TotalTime>
  <Words>147</Words>
  <Application>Microsoft Macintosh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Slice</vt:lpstr>
      <vt:lpstr>Triad J Seminar</vt:lpstr>
      <vt:lpstr>Reminders</vt:lpstr>
      <vt:lpstr>Group Presentations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Triad J Seminar</dc:title>
  <dc:creator>Jennifer Simpson</dc:creator>
  <cp:lastModifiedBy>Jennifer Simpson</cp:lastModifiedBy>
  <cp:revision>1</cp:revision>
  <dcterms:created xsi:type="dcterms:W3CDTF">2016-03-30T04:16:24Z</dcterms:created>
  <dcterms:modified xsi:type="dcterms:W3CDTF">2016-03-30T04:21:50Z</dcterms:modified>
</cp:coreProperties>
</file>