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599"/>
  </p:normalViewPr>
  <p:slideViewPr>
    <p:cSldViewPr snapToGrid="0" snapToObjects="1">
      <p:cViewPr varScale="1">
        <p:scale>
          <a:sx n="74" d="100"/>
          <a:sy n="74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144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spc="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omputerhope.com/jargon/f/footnote.htm" TargetMode="Externa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turnitin.com" TargetMode="External"/><Relationship Id="rId3" Type="http://schemas.openxmlformats.org/officeDocument/2006/relationships/hyperlink" Target="../../Desktop/FYRC2015_60.doc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hyperlink" Target="http://turnitin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94" t="7974" r="116" b="232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Shape 129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Triad l seminar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Thursday, March 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Letter Format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sz="half" idx="1"/>
          </p:nvPr>
        </p:nvSpPr>
        <p:spPr>
          <a:xfrm>
            <a:off x="571500" y="1803399"/>
            <a:ext cx="5706567" cy="7226301"/>
          </a:xfrm>
          <a:prstGeom prst="rect">
            <a:avLst/>
          </a:prstGeom>
        </p:spPr>
        <p:txBody>
          <a:bodyPr/>
          <a:lstStyle/>
          <a:p>
            <a:pPr marL="455802" indent="-455802" defTabSz="566674">
              <a:spcBef>
                <a:spcPts val="1700"/>
              </a:spcBef>
              <a:defRPr sz="3104"/>
            </a:pPr>
            <a:r>
              <a:t>Top left header should have the full name of the company or person you are writing along with their address.</a:t>
            </a:r>
          </a:p>
          <a:p>
            <a:pPr marL="455802" indent="-455802" defTabSz="566674">
              <a:spcBef>
                <a:spcPts val="1700"/>
              </a:spcBef>
              <a:defRPr sz="3104"/>
            </a:pPr>
            <a:r>
              <a:t>Next, put the date.</a:t>
            </a:r>
          </a:p>
          <a:p>
            <a:pPr marL="455802" indent="-455802" defTabSz="566674">
              <a:spcBef>
                <a:spcPts val="1700"/>
              </a:spcBef>
              <a:defRPr sz="3104"/>
            </a:pPr>
            <a:r>
              <a:t>End with (preferably) Sincerely, and leave some space (for your signature) and then put your name along with your email underneath.</a:t>
            </a:r>
          </a:p>
          <a:p>
            <a:pPr marL="455802" indent="-455802" defTabSz="566674">
              <a:spcBef>
                <a:spcPts val="1700"/>
              </a:spcBef>
              <a:defRPr sz="3104"/>
            </a:pPr>
            <a:r>
              <a:t>Don’t forget your </a:t>
            </a:r>
            <a:r>
              <a:rPr u="sng">
                <a:hlinkClick r:id="rId2"/>
              </a:rPr>
              <a:t>Endnotes</a:t>
            </a:r>
          </a:p>
        </p:txBody>
      </p:sp>
      <p:pic>
        <p:nvPicPr>
          <p:cNvPr id="175" name="IMG_549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1266" y="1936218"/>
            <a:ext cx="5519679" cy="7359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8" name="Shape 178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Facilitations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61695" indent="-361695" defTabSz="519937">
              <a:spcBef>
                <a:spcPts val="1600"/>
              </a:spcBef>
              <a:defRPr sz="2492"/>
            </a:pPr>
            <a:r>
              <a:t>Not all classes give study guides, have review sessions or even give lists of items to study for an exam.</a:t>
            </a:r>
          </a:p>
          <a:p>
            <a:pPr marL="361695" indent="-361695" defTabSz="519937">
              <a:spcBef>
                <a:spcPts val="1600"/>
              </a:spcBef>
              <a:defRPr sz="2492"/>
            </a:pPr>
            <a:r>
              <a:t>It’s an important skills, to be able to create your own study guide and review, especially with you’re with a group.</a:t>
            </a:r>
          </a:p>
          <a:p>
            <a:pPr marL="361695" indent="-361695" defTabSz="519937">
              <a:spcBef>
                <a:spcPts val="1600"/>
              </a:spcBef>
              <a:defRPr sz="2492"/>
            </a:pPr>
            <a:r>
              <a:t>These facilitations will give you that opportunity.</a:t>
            </a:r>
          </a:p>
          <a:p>
            <a:pPr marL="361695" indent="-361695" defTabSz="519937">
              <a:spcBef>
                <a:spcPts val="1600"/>
              </a:spcBef>
              <a:defRPr sz="2492"/>
            </a:pPr>
            <a:r>
              <a:t>They also give the chance to, again, work on your presentation skills.</a:t>
            </a:r>
          </a:p>
          <a:p>
            <a:pPr marL="361695" indent="-361695" defTabSz="519937">
              <a:spcBef>
                <a:spcPts val="1600"/>
              </a:spcBef>
              <a:defRPr sz="2492"/>
            </a:pPr>
            <a:r>
              <a:t>Instructions / Due Dates / Groups can be found on Blackboard.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Class Outline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53568" indent="-353568" defTabSz="508254">
              <a:spcBef>
                <a:spcPts val="1500"/>
              </a:spcBef>
              <a:defRPr sz="2436" u="sng">
                <a:latin typeface="Iowan Old Style Bold"/>
                <a:ea typeface="Iowan Old Style Bold"/>
                <a:cs typeface="Iowan Old Style Bold"/>
                <a:sym typeface="Iowan Old Style Bold"/>
              </a:defRPr>
            </a:pPr>
            <a:r>
              <a:t>11am Lesson Plan</a:t>
            </a:r>
          </a:p>
          <a:p>
            <a:pPr marL="707136" lvl="1" indent="-353568" defTabSz="508254">
              <a:spcBef>
                <a:spcPts val="1500"/>
              </a:spcBef>
              <a:defRPr sz="2436"/>
            </a:pPr>
            <a:r>
              <a:t>IA Proposal Discussion</a:t>
            </a:r>
          </a:p>
          <a:p>
            <a:pPr marL="707136" lvl="1" indent="-353568" defTabSz="508254">
              <a:spcBef>
                <a:spcPts val="1500"/>
              </a:spcBef>
              <a:defRPr sz="2436"/>
            </a:pPr>
            <a:r>
              <a:t>Outline Discussion</a:t>
            </a:r>
          </a:p>
          <a:p>
            <a:pPr marL="707136" lvl="1" indent="-353568" defTabSz="508254">
              <a:spcBef>
                <a:spcPts val="1500"/>
              </a:spcBef>
              <a:defRPr sz="2436"/>
            </a:pPr>
            <a:r>
              <a:t>APA Discussion</a:t>
            </a:r>
          </a:p>
          <a:p>
            <a:pPr marL="707136" lvl="1" indent="-353568" defTabSz="508254">
              <a:spcBef>
                <a:spcPts val="1500"/>
              </a:spcBef>
              <a:defRPr sz="2436"/>
            </a:pPr>
            <a:r>
              <a:t>Facilitations Discussion</a:t>
            </a:r>
          </a:p>
          <a:p>
            <a:pPr marL="707136" lvl="1" indent="-353568" defTabSz="508254">
              <a:spcBef>
                <a:spcPts val="1500"/>
              </a:spcBef>
              <a:defRPr sz="2436"/>
            </a:pPr>
            <a:r>
              <a:t>Homework</a:t>
            </a:r>
          </a:p>
          <a:p>
            <a:pPr marL="707136" lvl="1" indent="-353568" defTabSz="508254">
              <a:spcBef>
                <a:spcPts val="1500"/>
              </a:spcBef>
              <a:defRPr sz="2436"/>
            </a:pPr>
            <a:r>
              <a:t>Conferences next Thursday</a:t>
            </a:r>
          </a:p>
          <a:p>
            <a:pPr marL="353568" indent="-353568" defTabSz="508254">
              <a:spcBef>
                <a:spcPts val="1500"/>
              </a:spcBef>
              <a:defRPr sz="2436" u="sng">
                <a:latin typeface="Iowan Old Style Bold"/>
                <a:ea typeface="Iowan Old Style Bold"/>
                <a:cs typeface="Iowan Old Style Bold"/>
                <a:sym typeface="Iowan Old Style Bold"/>
              </a:defRPr>
            </a:pPr>
            <a:r>
              <a:t>12:30pm Lesson Plan</a:t>
            </a:r>
          </a:p>
          <a:p>
            <a:pPr marL="707136" lvl="1" indent="-353568" defTabSz="508254">
              <a:spcBef>
                <a:spcPts val="1500"/>
              </a:spcBef>
              <a:defRPr sz="2436"/>
            </a:pPr>
            <a:r>
              <a:t>Letter Formatting</a:t>
            </a:r>
          </a:p>
          <a:p>
            <a:pPr marL="707136" lvl="1" indent="-353568" defTabSz="508254">
              <a:spcBef>
                <a:spcPts val="1500"/>
              </a:spcBef>
              <a:defRPr sz="2436"/>
            </a:pPr>
            <a:r>
              <a:t>Hand in peer review and look at new draft.</a:t>
            </a:r>
          </a:p>
          <a:p>
            <a:pPr marL="707136" lvl="1" indent="-353568" defTabSz="508254">
              <a:spcBef>
                <a:spcPts val="1500"/>
              </a:spcBef>
              <a:defRPr sz="2436"/>
            </a:pPr>
            <a:r>
              <a:t>Facilitations Discussion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182429520_1646x1646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0" name="Shape 140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Seminar 492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Lesson Plan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Integrated Assignment: Research Proposal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Assignment description can be found on my Blackboard page under Content.</a:t>
            </a:r>
          </a:p>
          <a:p>
            <a:r>
              <a:rPr dirty="0"/>
              <a:t>Brief intro.</a:t>
            </a:r>
          </a:p>
          <a:p>
            <a:r>
              <a:rPr dirty="0"/>
              <a:t>This will be need to be uploaded to </a:t>
            </a:r>
            <a:r>
              <a:rPr u="sng" dirty="0">
                <a:hlinkClick r:id="rId2"/>
              </a:rPr>
              <a:t>turnitin.com</a:t>
            </a:r>
          </a:p>
          <a:p>
            <a:pPr lvl="1"/>
            <a:r>
              <a:rPr dirty="0"/>
              <a:t>If you were not able to create an account, you </a:t>
            </a:r>
            <a:r>
              <a:rPr dirty="0">
                <a:latin typeface="Iowan Old Style Bold"/>
                <a:ea typeface="Iowan Old Style Bold"/>
                <a:cs typeface="Iowan Old Style Bold"/>
                <a:sym typeface="Iowan Old Style Bold"/>
              </a:rPr>
              <a:t>need to let me know</a:t>
            </a:r>
            <a:r>
              <a:rPr dirty="0"/>
              <a:t>.</a:t>
            </a:r>
          </a:p>
          <a:p>
            <a:pPr lvl="1"/>
            <a:r>
              <a:rPr u="sng" dirty="0">
                <a:hlinkClick r:id="rId2"/>
              </a:rPr>
              <a:t>turnitin.com</a:t>
            </a:r>
            <a:r>
              <a:rPr dirty="0"/>
              <a:t> demonstration…</a:t>
            </a:r>
          </a:p>
          <a:p>
            <a:r>
              <a:rPr dirty="0"/>
              <a:t>Questions/Concerns?</a:t>
            </a:r>
          </a:p>
          <a:p>
            <a:r>
              <a:rPr dirty="0">
                <a:hlinkClick r:id="rId3" action="ppaction://hlinkfile"/>
              </a:rPr>
              <a:t>Sample Proposal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APA Presentation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Can be found on my Blackboard page under Content and then under Integrated Assignment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Seminar Facilitations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61695" indent="-361695" defTabSz="519937">
              <a:spcBef>
                <a:spcPts val="1600"/>
              </a:spcBef>
              <a:defRPr sz="2492"/>
            </a:pPr>
            <a:r>
              <a:t>Not all classes give study guides, have review sessions or even give lists of items to study for an exam.</a:t>
            </a:r>
          </a:p>
          <a:p>
            <a:pPr marL="361695" indent="-361695" defTabSz="519937">
              <a:spcBef>
                <a:spcPts val="1600"/>
              </a:spcBef>
              <a:defRPr sz="2492"/>
            </a:pPr>
            <a:r>
              <a:t>It’s an important skills, to be able to create your own study guide and review, especially with you’re with a group.</a:t>
            </a:r>
          </a:p>
          <a:p>
            <a:pPr marL="361695" indent="-361695" defTabSz="519937">
              <a:spcBef>
                <a:spcPts val="1600"/>
              </a:spcBef>
              <a:defRPr sz="2492"/>
            </a:pPr>
            <a:r>
              <a:t>These facilitations will give you that opportunity.</a:t>
            </a:r>
          </a:p>
          <a:p>
            <a:pPr marL="361695" indent="-361695" defTabSz="519937">
              <a:spcBef>
                <a:spcPts val="1600"/>
              </a:spcBef>
              <a:defRPr sz="2492"/>
            </a:pPr>
            <a:r>
              <a:t>They also give the chance to, again, work on your presentation skills.</a:t>
            </a:r>
          </a:p>
          <a:p>
            <a:pPr marL="361695" indent="-361695" defTabSz="519937">
              <a:spcBef>
                <a:spcPts val="1600"/>
              </a:spcBef>
              <a:defRPr sz="2492"/>
            </a:pPr>
            <a:r>
              <a:t>Instructions / Due Dates / Groups can be found on Blackboard.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8" name="Shape 158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Next Week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need to finish your Integrated Assignment Proposal and upload by 11:59pm on Tuesday, March 8th to </a:t>
            </a:r>
            <a:r>
              <a:rPr u="sng">
                <a:hlinkClick r:id="rId3"/>
              </a:rPr>
              <a:t>turnitin.com</a:t>
            </a:r>
            <a:r>
              <a:t> </a:t>
            </a:r>
          </a:p>
          <a:p>
            <a:pPr lvl="1"/>
            <a:r>
              <a:t>Please do not email it to me. It must be uploaded to the above website.</a:t>
            </a:r>
          </a:p>
          <a:p>
            <a:r>
              <a:t>Conferences next Thursday in my office, Faculty Center 119.</a:t>
            </a:r>
          </a:p>
          <a:p>
            <a:pPr lvl="1"/>
            <a:r>
              <a:t>Make sure to sign up for a time before you leave.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182429520_1646x1646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3" name="Shape 163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Seminar 483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Lesson Plan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Integrated Assignment: Letter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Please make sure to turn in your original draft along with the peer edit form.</a:t>
            </a:r>
          </a:p>
          <a:p>
            <a:pPr lvl="1"/>
            <a:r>
              <a:t>Make sure your names are on both.</a:t>
            </a:r>
          </a:p>
          <a:p>
            <a:r>
              <a:t>Time to take out that new draft.</a:t>
            </a:r>
          </a:p>
        </p:txBody>
      </p:sp>
      <p:pic>
        <p:nvPicPr>
          <p:cNvPr id="170" name="IMG_549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8150" y="2654300"/>
            <a:ext cx="4801565" cy="6402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441</Words>
  <Application>Microsoft Macintosh PowerPoint</Application>
  <PresentationFormat>Custom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Baskerville SemiBold</vt:lpstr>
      <vt:lpstr>DIN Alternate</vt:lpstr>
      <vt:lpstr>DIN Condensed</vt:lpstr>
      <vt:lpstr>Helvetica</vt:lpstr>
      <vt:lpstr>Helvetica Neue</vt:lpstr>
      <vt:lpstr>Iowan Old Style Bold</vt:lpstr>
      <vt:lpstr>Iowan Old Style Italic</vt:lpstr>
      <vt:lpstr>Iowan Old Style Roman</vt:lpstr>
      <vt:lpstr>Zapf Dingbats</vt:lpstr>
      <vt:lpstr>New_Template9</vt:lpstr>
      <vt:lpstr>Triad l seminar</vt:lpstr>
      <vt:lpstr>Class Outline</vt:lpstr>
      <vt:lpstr>Seminar 492</vt:lpstr>
      <vt:lpstr>Integrated Assignment: Research Proposal</vt:lpstr>
      <vt:lpstr>APA Presentation</vt:lpstr>
      <vt:lpstr>Seminar Facilitations</vt:lpstr>
      <vt:lpstr>Next Week</vt:lpstr>
      <vt:lpstr>Seminar 483</vt:lpstr>
      <vt:lpstr>Integrated Assignment: Letter</vt:lpstr>
      <vt:lpstr>Letter Format</vt:lpstr>
      <vt:lpstr>Facilitations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Triad l seminar</dc:title>
  <cp:lastModifiedBy>Jennifer Simpson</cp:lastModifiedBy>
  <cp:revision>2</cp:revision>
  <dcterms:modified xsi:type="dcterms:W3CDTF">2016-03-03T15:17:07Z</dcterms:modified>
</cp:coreProperties>
</file>