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599"/>
  </p:normalViewPr>
  <p:slideViewPr>
    <p:cSldViewPr snapToGrid="0" snapToObjects="1">
      <p:cViewPr varScale="1">
        <p:scale>
          <a:sx n="85" d="100"/>
          <a:sy n="85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Seminar Today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Tuesday, we will discuss the Integrated Assignment.</a:t>
            </a:r>
          </a:p>
          <a:p>
            <a:pPr lvl="1"/>
            <a:r>
              <a:rPr lang="en-US" b="1" dirty="0" smtClean="0"/>
              <a:t>11am Seminar: </a:t>
            </a:r>
            <a:r>
              <a:rPr lang="en-US" dirty="0" smtClean="0"/>
              <a:t>We will begin the research process.</a:t>
            </a:r>
          </a:p>
          <a:p>
            <a:pPr lvl="1"/>
            <a:r>
              <a:rPr lang="en-US" b="1" dirty="0" smtClean="0"/>
              <a:t>12:30pm: </a:t>
            </a:r>
            <a:r>
              <a:rPr lang="en-US" dirty="0" smtClean="0"/>
              <a:t>We will work on how to connect one of the topics you were considering to the IA Letter. It can be done. </a:t>
            </a:r>
          </a:p>
          <a:p>
            <a:pPr lvl="2"/>
            <a:r>
              <a:rPr lang="en-US" dirty="0" smtClean="0"/>
              <a:t>You will just need to be able to find an organization/politician/leader that is connected to your issue, so you can write the letter to. IT CAN BE DONE!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make sure to not forget about the midterm resume/reflection. </a:t>
            </a:r>
          </a:p>
          <a:p>
            <a:r>
              <a:rPr lang="en-US" dirty="0" smtClean="0"/>
              <a:t>The instructions are on Blackboard under Content.</a:t>
            </a:r>
          </a:p>
          <a:p>
            <a:r>
              <a:rPr lang="en-US" dirty="0" smtClean="0"/>
              <a:t>If you visit the CASA Advocates and or Career Services for help today, make sure to get a slip. Counts as double bonus points.</a:t>
            </a:r>
          </a:p>
          <a:p>
            <a:pPr lvl="1"/>
            <a:r>
              <a:rPr lang="en-US" dirty="0" smtClean="0"/>
              <a:t>You can visit as many times today as you want.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77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137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Garamond</vt:lpstr>
      <vt:lpstr>Arial</vt:lpstr>
      <vt:lpstr>Organic</vt:lpstr>
      <vt:lpstr>No Seminar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Seminar Today</dc:title>
  <dc:creator>Jennifer Simpson</dc:creator>
  <cp:lastModifiedBy>Jennifer Simpson</cp:lastModifiedBy>
  <cp:revision>3</cp:revision>
  <dcterms:created xsi:type="dcterms:W3CDTF">2016-02-18T05:04:31Z</dcterms:created>
  <dcterms:modified xsi:type="dcterms:W3CDTF">2016-02-18T05:52:14Z</dcterms:modified>
</cp:coreProperties>
</file>