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599"/>
  </p:normalViewPr>
  <p:slideViewPr>
    <p:cSldViewPr snapToGrid="0" snapToObjects="1">
      <p:cViewPr varScale="1">
        <p:scale>
          <a:sx n="99" d="100"/>
          <a:sy n="99" d="100"/>
        </p:scale>
        <p:origin x="-104" y="-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6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4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6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6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1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5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6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0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1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3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8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8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6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79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Triad J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Wednesday, February 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97" y="126859"/>
            <a:ext cx="2548328" cy="339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977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matter what topic you choose, remember, you will need to be able to do the following:</a:t>
            </a:r>
          </a:p>
          <a:p>
            <a:pPr lvl="1"/>
            <a:r>
              <a:rPr lang="en-US" dirty="0" smtClean="0"/>
              <a:t>Make it political (laws/rules/regulations/fines, </a:t>
            </a:r>
            <a:r>
              <a:rPr lang="en-US" dirty="0" err="1" smtClean="0"/>
              <a:t>etc</a:t>
            </a:r>
            <a:r>
              <a:rPr lang="en-US" dirty="0" smtClean="0"/>
              <a:t>/or even politician’s viewpoints)</a:t>
            </a:r>
          </a:p>
          <a:p>
            <a:pPr lvl="1"/>
            <a:r>
              <a:rPr lang="en-US" dirty="0" smtClean="0"/>
              <a:t>Be able to identify some viewpoints.</a:t>
            </a:r>
          </a:p>
          <a:p>
            <a:pPr lvl="1"/>
            <a:r>
              <a:rPr lang="en-US" dirty="0" smtClean="0"/>
              <a:t>Connect it to Sustainability.</a:t>
            </a:r>
          </a:p>
          <a:p>
            <a:pPr lvl="1"/>
            <a:endParaRPr lang="en-US" dirty="0"/>
          </a:p>
          <a:p>
            <a:r>
              <a:rPr lang="en-US" dirty="0" smtClean="0"/>
              <a:t>Please make sure that before you leave today and/or before you leave Composition, you are able to do the above with your possible topics.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Food Health Code Violations</a:t>
            </a:r>
          </a:p>
          <a:p>
            <a:pPr lvl="1"/>
            <a:r>
              <a:rPr lang="en-US" dirty="0" smtClean="0"/>
              <a:t>Political Connection: City County Health Department / Check to see what their rules are for keeping food safe for consumption</a:t>
            </a:r>
          </a:p>
          <a:p>
            <a:pPr lvl="1"/>
            <a:r>
              <a:rPr lang="en-US" dirty="0" smtClean="0"/>
              <a:t>Viewpoints: Restaurant workers / City County Health Department / Restaurant Owners / Patrons</a:t>
            </a:r>
          </a:p>
          <a:p>
            <a:pPr lvl="1"/>
            <a:r>
              <a:rPr lang="en-US" dirty="0" smtClean="0"/>
              <a:t>Sustainability: Would look at how the city can sustain the health of the city restaurant patrons.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6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2165129"/>
            <a:ext cx="5461000" cy="374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066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Time for some reviewing!</a:t>
            </a:r>
          </a:p>
          <a:p>
            <a:r>
              <a:rPr lang="en-US" dirty="0" smtClean="0"/>
              <a:t>There is an exam review online!</a:t>
            </a:r>
          </a:p>
          <a:p>
            <a:pPr lvl="1"/>
            <a:r>
              <a:rPr lang="en-US" dirty="0" smtClean="0"/>
              <a:t>You can as many tries as you need, to get the highest grade you can.</a:t>
            </a:r>
          </a:p>
          <a:p>
            <a:pPr lvl="1"/>
            <a:r>
              <a:rPr lang="en-US" dirty="0" smtClean="0"/>
              <a:t>Counts as bonus points if you can get in A.</a:t>
            </a:r>
            <a:endParaRPr lang="en-US" dirty="0"/>
          </a:p>
        </p:txBody>
      </p:sp>
      <p:pic>
        <p:nvPicPr>
          <p:cNvPr id="5" name="Content Placeholder 4" descr="animated-coffee-doughnut.17184528_std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45" r="-1844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39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997"/>
            <a:ext cx="10131425" cy="1456267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86" y="2141538"/>
            <a:ext cx="4866216" cy="36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2" y="749508"/>
            <a:ext cx="4995334" cy="5771213"/>
          </a:xfrm>
        </p:spPr>
        <p:txBody>
          <a:bodyPr>
            <a:normAutofit/>
          </a:bodyPr>
          <a:lstStyle/>
          <a:p>
            <a:r>
              <a:rPr lang="en-US" dirty="0" smtClean="0"/>
              <a:t>No Friday, 2/19</a:t>
            </a:r>
          </a:p>
          <a:p>
            <a:pPr lvl="1"/>
            <a:r>
              <a:rPr lang="en-US" dirty="0" smtClean="0"/>
              <a:t>I will be available through email and text.</a:t>
            </a:r>
          </a:p>
          <a:p>
            <a:pPr lvl="1"/>
            <a:r>
              <a:rPr lang="en-US" dirty="0" smtClean="0"/>
              <a:t>If you really really need to speak to me that day, you’ll need to let me know so we can set up an appointment.</a:t>
            </a:r>
          </a:p>
          <a:p>
            <a:r>
              <a:rPr lang="en-US" dirty="0" smtClean="0"/>
              <a:t>Monday, 2/22</a:t>
            </a:r>
          </a:p>
          <a:p>
            <a:pPr lvl="1"/>
            <a:r>
              <a:rPr lang="en-US" dirty="0" smtClean="0"/>
              <a:t>There will be no Seminar that day </a:t>
            </a:r>
            <a:r>
              <a:rPr lang="en-US" b="1" u="sng" dirty="0" smtClean="0"/>
              <a:t>BUT</a:t>
            </a:r>
            <a:r>
              <a:rPr lang="en-US" dirty="0" smtClean="0"/>
              <a:t> there will be an online assignment/reflection. </a:t>
            </a:r>
          </a:p>
          <a:p>
            <a:r>
              <a:rPr lang="en-US" dirty="0" smtClean="0"/>
              <a:t>Wednesday, 2/24</a:t>
            </a:r>
          </a:p>
          <a:p>
            <a:pPr lvl="1"/>
            <a:r>
              <a:rPr lang="en-US" dirty="0" err="1" smtClean="0"/>
              <a:t>Compinar</a:t>
            </a:r>
            <a:r>
              <a:rPr lang="en-US" dirty="0" smtClean="0"/>
              <a:t> Conferences with Prof. Sheffield and myself in my office (Faculty Center 119).</a:t>
            </a:r>
          </a:p>
          <a:p>
            <a:pPr lvl="1"/>
            <a:r>
              <a:rPr lang="en-US" dirty="0" smtClean="0"/>
              <a:t>Make sure you have signed up for a conference time and that you know it.</a:t>
            </a:r>
          </a:p>
          <a:p>
            <a:pPr lvl="2"/>
            <a:r>
              <a:rPr lang="en-US" dirty="0" smtClean="0"/>
              <a:t>The schedule will be uploaded today to my Blackboard.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5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788</TotalTime>
  <Words>300</Words>
  <Application>Microsoft Macintosh PowerPoint</Application>
  <PresentationFormat>Custom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Celestial</vt:lpstr>
      <vt:lpstr>Triad J Seminar</vt:lpstr>
      <vt:lpstr>Your topics</vt:lpstr>
      <vt:lpstr>Presentations</vt:lpstr>
      <vt:lpstr>Exam Review</vt:lpstr>
      <vt:lpstr>Announcements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Triad J Seminar</dc:title>
  <dc:creator>Jennifer Simpson</dc:creator>
  <cp:lastModifiedBy>Jennifer Simpson</cp:lastModifiedBy>
  <cp:revision>5</cp:revision>
  <dcterms:created xsi:type="dcterms:W3CDTF">2016-02-17T03:51:32Z</dcterms:created>
  <dcterms:modified xsi:type="dcterms:W3CDTF">2016-02-17T17:46:24Z</dcterms:modified>
</cp:coreProperties>
</file>