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L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February 16th</a:t>
            </a:r>
            <a:endParaRPr lang="en-US" dirty="0"/>
          </a:p>
        </p:txBody>
      </p:sp>
      <p:pic>
        <p:nvPicPr>
          <p:cNvPr id="4" name="Picture 3" descr="small-dog-struggles-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38" y="550041"/>
            <a:ext cx="2828596" cy="267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50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46165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No Seminar on Thursday.</a:t>
            </a:r>
          </a:p>
          <a:p>
            <a:pPr lvl="1"/>
            <a:r>
              <a:rPr lang="en-US" dirty="0"/>
              <a:t>Instead, I want you to continue working on your Resume/Reflection Midterm project.</a:t>
            </a:r>
          </a:p>
          <a:p>
            <a:pPr lvl="1"/>
            <a:r>
              <a:rPr lang="en-US" dirty="0"/>
              <a:t>Definitely visit the CASA advocates for help with it.</a:t>
            </a:r>
          </a:p>
          <a:p>
            <a:pPr lvl="2"/>
            <a:r>
              <a:rPr lang="en-US" dirty="0"/>
              <a:t>If you do, any slips you get from them that day, will count double.</a:t>
            </a:r>
          </a:p>
          <a:p>
            <a:pPr lvl="2"/>
            <a:r>
              <a:rPr lang="en-US" i="1" dirty="0"/>
              <a:t>So see them one, twice, or even three times!</a:t>
            </a:r>
          </a:p>
          <a:p>
            <a:r>
              <a:rPr lang="en-US" u="sng" dirty="0">
                <a:solidFill>
                  <a:srgbClr val="FF0000"/>
                </a:solidFill>
              </a:rPr>
              <a:t>Friday office hours are cancelled.</a:t>
            </a:r>
          </a:p>
          <a:p>
            <a:pPr lvl="1"/>
            <a:r>
              <a:rPr lang="en-US" dirty="0"/>
              <a:t>I will be available through email and text.</a:t>
            </a:r>
          </a:p>
          <a:p>
            <a:pPr lvl="1"/>
            <a:r>
              <a:rPr lang="en-US" dirty="0"/>
              <a:t>If you really need to meet with me, then let me know and we possibly set up an appointment that day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pu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21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26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06400"/>
            <a:ext cx="86106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8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/ Pilots /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53102"/>
            <a:ext cx="3566160" cy="4336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u="sng" dirty="0" smtClean="0"/>
              <a:t>The Issue and Political Connection</a:t>
            </a:r>
          </a:p>
          <a:p>
            <a:r>
              <a:rPr lang="en-US" sz="1200" dirty="0" smtClean="0"/>
              <a:t>New Training </a:t>
            </a:r>
            <a:r>
              <a:rPr lang="en-US" sz="1200" dirty="0" smtClean="0"/>
              <a:t>Hours</a:t>
            </a:r>
            <a:endParaRPr lang="en-US" sz="1200" dirty="0" smtClean="0"/>
          </a:p>
          <a:p>
            <a:r>
              <a:rPr lang="en-US" sz="1200" dirty="0" smtClean="0"/>
              <a:t>Federal Aviation Administration (Boom! Political connection, right there.)</a:t>
            </a:r>
          </a:p>
          <a:p>
            <a:pPr lvl="1"/>
            <a:r>
              <a:rPr lang="en-US" sz="1200" dirty="0" smtClean="0"/>
              <a:t>Implemented a change requiring pilots to have a minimum of 1,500 flying hours of flight time before they could serve as a first officer in a regional jet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That is up a lot from the previous requirement of 250 hours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That </a:t>
            </a:r>
            <a:r>
              <a:rPr lang="en-US" sz="1200" dirty="0" smtClean="0"/>
              <a:t>is </a:t>
            </a:r>
            <a:r>
              <a:rPr lang="en-US" sz="1200" dirty="0" smtClean="0"/>
              <a:t>due some crashes and incidences caused by pilot fatigue and insufficient training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The training requirement is a federal issue while the availability for that training is a state issue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7978" y="2188694"/>
            <a:ext cx="3565922" cy="35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/ Pilots /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2103120"/>
            <a:ext cx="3657600" cy="421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u="sng" dirty="0"/>
              <a:t>The Viewpoints</a:t>
            </a:r>
          </a:p>
          <a:p>
            <a:r>
              <a:rPr lang="en-US" sz="1200" dirty="0"/>
              <a:t>This is a controversial topic to say the </a:t>
            </a:r>
            <a:r>
              <a:rPr lang="en-US" sz="1200" dirty="0" smtClean="0"/>
              <a:t>least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Passenger advocates and the families of crash victims have been strongly opposed to any suggestions that the rule should be loosened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Airline companies have not completely fully supported the change, especially since there is a shortage of pilots and the shortage will only increase in the next few years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Military </a:t>
            </a:r>
            <a:r>
              <a:rPr lang="en-US" sz="1200" dirty="0" smtClean="0"/>
              <a:t>Pilots / Four-Year School Graduates – Should they be entitled to certain reductions from that 1,500-hour requirement?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9687" y="2103120"/>
            <a:ext cx="2804685" cy="37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to present your topics.</a:t>
            </a:r>
          </a:p>
          <a:p>
            <a:endParaRPr lang="en-US" dirty="0"/>
          </a:p>
          <a:p>
            <a:r>
              <a:rPr lang="en-US" dirty="0" smtClean="0"/>
              <a:t>Make sure to discuss your:</a:t>
            </a:r>
          </a:p>
          <a:p>
            <a:pPr lvl="1"/>
            <a:r>
              <a:rPr lang="en-US" dirty="0" smtClean="0"/>
              <a:t>Your topic</a:t>
            </a:r>
          </a:p>
          <a:p>
            <a:pPr lvl="1"/>
            <a:r>
              <a:rPr lang="en-US" dirty="0" smtClean="0"/>
              <a:t>The issue you would like to address</a:t>
            </a:r>
          </a:p>
          <a:p>
            <a:pPr lvl="1"/>
            <a:r>
              <a:rPr lang="en-US" dirty="0" smtClean="0"/>
              <a:t>Any concerns you may have:</a:t>
            </a:r>
          </a:p>
          <a:p>
            <a:pPr lvl="2"/>
            <a:r>
              <a:rPr lang="en-US" dirty="0" smtClean="0"/>
              <a:t>Such as how to connect it to politics</a:t>
            </a:r>
          </a:p>
          <a:p>
            <a:pPr lvl="2"/>
            <a:r>
              <a:rPr lang="en-US" dirty="0" smtClean="0"/>
              <a:t>Or if you’re worried about how to research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5407" y="2103439"/>
            <a:ext cx="2811065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441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</TotalTime>
  <Words>344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Revolution</vt:lpstr>
      <vt:lpstr>Triad L Seminar</vt:lpstr>
      <vt:lpstr>Announcements</vt:lpstr>
      <vt:lpstr>PowerPoint Presentation</vt:lpstr>
      <vt:lpstr>PowerPoint Presentation</vt:lpstr>
      <vt:lpstr>Planes / Pilots / Politics</vt:lpstr>
      <vt:lpstr>Planes / Pilots / Politics</vt:lpstr>
      <vt:lpstr>Topic Presentations</vt:lpstr>
    </vt:vector>
  </TitlesOfParts>
  <Company>Texas A&amp;M University - Corpus Christi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Triad L Seminar</dc:title>
  <dc:creator>Jennifer Simpson</dc:creator>
  <cp:lastModifiedBy>Jennifer Simpson</cp:lastModifiedBy>
  <cp:revision>2</cp:revision>
  <dcterms:created xsi:type="dcterms:W3CDTF">2016-02-16T16:17:46Z</dcterms:created>
  <dcterms:modified xsi:type="dcterms:W3CDTF">2016-02-16T16:32:07Z</dcterms:modified>
</cp:coreProperties>
</file>