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60" r:id="rId2"/>
    <p:sldId id="256" r:id="rId3"/>
    <p:sldId id="259" r:id="rId4"/>
    <p:sldId id="262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-104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Compinar</a:t>
            </a:r>
            <a:r>
              <a:rPr lang="en-US" dirty="0"/>
              <a:t> </a:t>
            </a:r>
            <a:r>
              <a:rPr lang="en-US" dirty="0" smtClean="0"/>
              <a:t>Conferences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Wednesday, February 24</a:t>
            </a:r>
            <a:r>
              <a:rPr lang="en-US" baseline="30000" dirty="0" smtClean="0"/>
              <a:t>th</a:t>
            </a:r>
            <a:r>
              <a:rPr lang="en-US" dirty="0" smtClean="0"/>
              <a:t> in my office (Faculty Center Room 119).</a:t>
            </a:r>
          </a:p>
          <a:p>
            <a:endParaRPr lang="en-US" dirty="0"/>
          </a:p>
          <a:p>
            <a:r>
              <a:rPr lang="en-US" dirty="0" smtClean="0"/>
              <a:t>You will be meeting with Prof. Sheffield and myself. </a:t>
            </a:r>
          </a:p>
          <a:p>
            <a:pPr lvl="1"/>
            <a:r>
              <a:rPr lang="en-US" dirty="0" smtClean="0"/>
              <a:t>So, no Composition or Seminar on that day.</a:t>
            </a:r>
          </a:p>
          <a:p>
            <a:pPr lvl="1"/>
            <a:endParaRPr lang="en-US" dirty="0"/>
          </a:p>
          <a:p>
            <a:r>
              <a:rPr lang="en-US" dirty="0" smtClean="0"/>
              <a:t>We will be discussing your topic proposal that will be on Friday, February 26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will need to sign up for a conference time before you leave today.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875" y="2103438"/>
            <a:ext cx="3748087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J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Monday, February 15th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9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7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22" y="516231"/>
            <a:ext cx="8559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/ Pilots /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43363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The Issue and Political Connection</a:t>
            </a:r>
          </a:p>
          <a:p>
            <a:r>
              <a:rPr lang="en-US" dirty="0" smtClean="0"/>
              <a:t>New Training Hours</a:t>
            </a:r>
          </a:p>
          <a:p>
            <a:endParaRPr lang="en-US" dirty="0" smtClean="0"/>
          </a:p>
          <a:p>
            <a:r>
              <a:rPr lang="en-US" dirty="0" smtClean="0"/>
              <a:t>Federal Aviation Administration (Boom! Political connection, right there.)</a:t>
            </a:r>
          </a:p>
          <a:p>
            <a:pPr lvl="1"/>
            <a:r>
              <a:rPr lang="en-US" dirty="0" smtClean="0"/>
              <a:t>Implemented a change requiring pilots to have a minimum of 1,500 flying hours of flight time before they could serve as a first officer in a regional jet.</a:t>
            </a:r>
          </a:p>
          <a:p>
            <a:endParaRPr lang="en-US" dirty="0" smtClean="0"/>
          </a:p>
          <a:p>
            <a:r>
              <a:rPr lang="en-US" dirty="0" smtClean="0"/>
              <a:t>That is up a lot from the previous requirement of 250 hours.</a:t>
            </a:r>
          </a:p>
          <a:p>
            <a:endParaRPr lang="en-US" dirty="0" smtClean="0"/>
          </a:p>
          <a:p>
            <a:r>
              <a:rPr lang="en-US" dirty="0" smtClean="0"/>
              <a:t>That is due some crashes and incidences caused by pilot fatigue and insufficient training.</a:t>
            </a:r>
          </a:p>
          <a:p>
            <a:endParaRPr lang="en-US" dirty="0" smtClean="0"/>
          </a:p>
          <a:p>
            <a:r>
              <a:rPr lang="en-US" dirty="0" smtClean="0"/>
              <a:t>The training requirement is a federal issue while the availability for that training is a state issue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638" y="2188694"/>
            <a:ext cx="4754562" cy="35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/ Pilots /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The Viewpoints</a:t>
            </a:r>
          </a:p>
          <a:p>
            <a:r>
              <a:rPr lang="en-US" dirty="0"/>
              <a:t>This is a controversial topic to say the </a:t>
            </a:r>
            <a:r>
              <a:rPr lang="en-US" dirty="0" smtClean="0"/>
              <a:t>least.</a:t>
            </a:r>
          </a:p>
          <a:p>
            <a:endParaRPr lang="en-US" dirty="0" smtClean="0"/>
          </a:p>
          <a:p>
            <a:r>
              <a:rPr lang="en-US" dirty="0" smtClean="0"/>
              <a:t>Passenger advocates and the families of crash victims have been strongly opposed to any suggestions that the rule should be loosened.</a:t>
            </a:r>
          </a:p>
          <a:p>
            <a:endParaRPr lang="en-US" dirty="0" smtClean="0"/>
          </a:p>
          <a:p>
            <a:r>
              <a:rPr lang="en-US" dirty="0" smtClean="0"/>
              <a:t>Airline companies have not completely fully supported the change, especially since there is a shortage of pilots and the shortage will only increase in the next few years.</a:t>
            </a:r>
          </a:p>
          <a:p>
            <a:endParaRPr lang="en-US" dirty="0" smtClean="0"/>
          </a:p>
          <a:p>
            <a:r>
              <a:rPr lang="en-US" dirty="0" smtClean="0"/>
              <a:t>Military Pilots / Four-Year School Graduates – Should they be entitled to certain reductions from that 1,500-hour requirement?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2916" y="2103120"/>
            <a:ext cx="3739580" cy="37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to present your topics.</a:t>
            </a:r>
          </a:p>
          <a:p>
            <a:endParaRPr lang="en-US" dirty="0"/>
          </a:p>
          <a:p>
            <a:r>
              <a:rPr lang="en-US" dirty="0" smtClean="0"/>
              <a:t>Make sure to discuss your:</a:t>
            </a:r>
          </a:p>
          <a:p>
            <a:pPr lvl="1"/>
            <a:r>
              <a:rPr lang="en-US" dirty="0" smtClean="0"/>
              <a:t>Your topic</a:t>
            </a:r>
          </a:p>
          <a:p>
            <a:pPr lvl="1"/>
            <a:r>
              <a:rPr lang="en-US" dirty="0" smtClean="0"/>
              <a:t>The issue you would like to address</a:t>
            </a:r>
          </a:p>
          <a:p>
            <a:pPr lvl="1"/>
            <a:r>
              <a:rPr lang="en-US" dirty="0" smtClean="0"/>
              <a:t>Any concerns you may have:</a:t>
            </a:r>
          </a:p>
          <a:p>
            <a:pPr lvl="2"/>
            <a:r>
              <a:rPr lang="en-US" dirty="0" smtClean="0"/>
              <a:t>Such as how to connect it to politics</a:t>
            </a:r>
          </a:p>
          <a:p>
            <a:pPr lvl="2"/>
            <a:r>
              <a:rPr lang="en-US" dirty="0" smtClean="0"/>
              <a:t>Or if you’re worried about how to research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875" y="2103438"/>
            <a:ext cx="3748087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4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67</TotalTime>
  <Words>313</Words>
  <Application>Microsoft Macintosh PowerPoint</Application>
  <PresentationFormat>Custom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</vt:lpstr>
      <vt:lpstr>Compinar Conferences </vt:lpstr>
      <vt:lpstr>Triad J Seminar</vt:lpstr>
      <vt:lpstr>PowerPoint Presentation</vt:lpstr>
      <vt:lpstr>PowerPoint Presentation</vt:lpstr>
      <vt:lpstr>Planes / Pilots / Politics</vt:lpstr>
      <vt:lpstr>Planes / Pilots / Politics</vt:lpstr>
      <vt:lpstr>Topic Presentations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Simpson</dc:creator>
  <cp:lastModifiedBy>Jennifer Simpson</cp:lastModifiedBy>
  <cp:revision>7</cp:revision>
  <dcterms:created xsi:type="dcterms:W3CDTF">2016-02-12T16:00:03Z</dcterms:created>
  <dcterms:modified xsi:type="dcterms:W3CDTF">2016-02-15T16:55:04Z</dcterms:modified>
</cp:coreProperties>
</file>