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599"/>
  </p:normalViewPr>
  <p:slideViewPr>
    <p:cSldViewPr snapToObjects="1">
      <p:cViewPr varScale="1">
        <p:scale>
          <a:sx n="106" d="100"/>
          <a:sy n="106" d="100"/>
        </p:scale>
        <p:origin x="9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6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97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1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2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3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5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8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4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4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Triad </a:t>
            </a:r>
            <a:r>
              <a:rPr lang="en-US" dirty="0" smtClean="0"/>
              <a:t>J </a:t>
            </a:r>
            <a:r>
              <a:rPr lang="en-US" dirty="0" smtClean="0"/>
              <a:t>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Wednesday, February 10th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33" y="30480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901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202644"/>
            <a:ext cx="7773338" cy="1596177"/>
          </a:xfrm>
        </p:spPr>
        <p:txBody>
          <a:bodyPr/>
          <a:lstStyle/>
          <a:p>
            <a:r>
              <a:rPr lang="en-US" dirty="0" smtClean="0"/>
              <a:t>Focusing your 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336623"/>
            <a:ext cx="7772870" cy="47343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Look at each other topics that you have chosen and try to answer the following:</a:t>
            </a:r>
          </a:p>
          <a:p>
            <a:pPr lvl="1"/>
            <a:r>
              <a:rPr lang="en-US" dirty="0" smtClean="0"/>
              <a:t>Write down your topic again and then</a:t>
            </a:r>
            <a:r>
              <a:rPr lang="is-IS" dirty="0" smtClean="0"/>
              <a:t>…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is an issue of concern when it comes to that topic?</a:t>
            </a:r>
          </a:p>
          <a:p>
            <a:pPr lvl="2"/>
            <a:r>
              <a:rPr lang="en-US" dirty="0" smtClean="0"/>
              <a:t>Ex 1: Topic (Eating healthy) / Concern (What are some struggles with eating healthy? / What is Government doing about hunger issues?)</a:t>
            </a:r>
          </a:p>
          <a:p>
            <a:pPr lvl="2"/>
            <a:r>
              <a:rPr lang="en-US" dirty="0" smtClean="0"/>
              <a:t>Ex 2: Topic (FITBIt) / Concern (How big of a privacy issue can Fitbit have?) </a:t>
            </a:r>
          </a:p>
          <a:p>
            <a:pPr lvl="3"/>
            <a:r>
              <a:rPr lang="en-US" i="1" dirty="0" smtClean="0"/>
              <a:t>that topic of concern came from simply googling "Political issues with Fitbit"</a:t>
            </a:r>
          </a:p>
          <a:p>
            <a:pPr lvl="1"/>
            <a:r>
              <a:rPr lang="en-US" dirty="0" smtClean="0"/>
              <a:t>Why is that issue a concern for you?</a:t>
            </a:r>
          </a:p>
          <a:p>
            <a:pPr lvl="2"/>
            <a:r>
              <a:rPr lang="en-US" dirty="0" smtClean="0"/>
              <a:t>Ex 1: health issues are a concern to me because of a family history of high blood pressure, diabetes, and arthritis.</a:t>
            </a:r>
          </a:p>
          <a:p>
            <a:pPr lvl="2"/>
            <a:r>
              <a:rPr lang="en-US" dirty="0" smtClean="0"/>
              <a:t>Ex 2: I own a Fitbit and I'm a teacher so privacy is an issue for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Homework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Your major papers in this learning community and even your citations for your presentation, will be done in APA.</a:t>
            </a:r>
          </a:p>
          <a:p>
            <a:r>
              <a:rPr lang="en-US" dirty="0" smtClean="0"/>
              <a:t>I have a worksheet for you to complete for HW to practice APA.</a:t>
            </a:r>
          </a:p>
          <a:p>
            <a:r>
              <a:rPr lang="en-US" dirty="0" smtClean="0"/>
              <a:t>You can do this on your own or with partners.</a:t>
            </a:r>
          </a:p>
          <a:p>
            <a:r>
              <a:rPr lang="en-US" dirty="0" smtClean="0"/>
              <a:t>Bring it back to class Monday.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92675" y="2847181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will be grouped up in groups of 2-4 people.</a:t>
            </a:r>
          </a:p>
          <a:p>
            <a:r>
              <a:rPr lang="en-US" dirty="0" smtClean="0"/>
              <a:t>Each group will get assigned 1-2 chapters for one of the following exams that are left.</a:t>
            </a:r>
          </a:p>
          <a:p>
            <a:r>
              <a:rPr lang="en-US" dirty="0" smtClean="0"/>
              <a:t>Your group assignment is to create a study guide for your seminar class and do a mini presentation on it.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026025" y="2472531"/>
            <a:ext cx="3035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0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0"/>
            <a:ext cx="7773338" cy="1596177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596177"/>
            <a:ext cx="7772870" cy="342410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will need to prepare a one PowerPoint slide per topic idea to present to the class.</a:t>
            </a:r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This lets you to again, work on presentation/speaking skills</a:t>
            </a:r>
          </a:p>
          <a:p>
            <a:pPr lvl="1"/>
            <a:r>
              <a:rPr lang="en-US" dirty="0" smtClean="0"/>
              <a:t>It's a time for you to discuss any issues/concerns you have about which topic you may want to choose. </a:t>
            </a:r>
          </a:p>
          <a:p>
            <a:pPr lvl="2"/>
            <a:r>
              <a:rPr lang="en-US" dirty="0" smtClean="0"/>
              <a:t>For example: Maybe there's a topic you're considering but you're worried about how to make it political or connect it to a sin.</a:t>
            </a:r>
          </a:p>
          <a:p>
            <a:pPr lvl="1"/>
            <a:r>
              <a:rPr lang="en-US" dirty="0" smtClean="0"/>
              <a:t>You audience may be able to help guide your ideas and maybe you'll even share the same topic ideas with someone and then you can possibly work in a group together, later for the major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-368334"/>
            <a:ext cx="7773338" cy="1596177"/>
          </a:xfrm>
        </p:spPr>
        <p:txBody>
          <a:bodyPr/>
          <a:lstStyle/>
          <a:p>
            <a:r>
              <a:rPr lang="en-US" smtClean="0"/>
              <a:t>Topic Idea #1: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4862" y="1092929"/>
            <a:ext cx="3829520" cy="3424107"/>
          </a:xfrm>
        </p:spPr>
        <p:txBody>
          <a:bodyPr>
            <a:noAutofit/>
          </a:bodyPr>
          <a:lstStyle/>
          <a:p>
            <a:r>
              <a:rPr lang="en-US" sz="1600" dirty="0" smtClean="0"/>
              <a:t>I love Fitbit and use it all the time.</a:t>
            </a:r>
          </a:p>
          <a:p>
            <a:r>
              <a:rPr lang="en-US" sz="1600" dirty="0" smtClean="0"/>
              <a:t>After looking at Google, I discovered that there are some privacy concerns about how secure their database is.</a:t>
            </a:r>
          </a:p>
          <a:p>
            <a:r>
              <a:rPr lang="en-US" sz="1600" dirty="0" smtClean="0"/>
              <a:t>I would have to research their organization.</a:t>
            </a:r>
          </a:p>
          <a:p>
            <a:r>
              <a:rPr lang="en-US" sz="1600" dirty="0" smtClean="0"/>
              <a:t>This is an issue of concern to me because I use the gps locator all the time that shows where I am.</a:t>
            </a:r>
          </a:p>
          <a:p>
            <a:r>
              <a:rPr lang="en-US" sz="1600" dirty="0" smtClean="0"/>
              <a:t>I'm worried about being able to connect this to a law or something political.</a:t>
            </a:r>
          </a:p>
          <a:p>
            <a:r>
              <a:rPr lang="en-US" sz="1600" dirty="0" smtClean="0"/>
              <a:t>I'm also worried about how to connect this to Texas or a city on Texas.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9150" y="1761744"/>
            <a:ext cx="3829050" cy="32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-218433"/>
            <a:ext cx="7773338" cy="1596177"/>
          </a:xfrm>
        </p:spPr>
        <p:txBody>
          <a:bodyPr/>
          <a:lstStyle/>
          <a:p>
            <a:r>
              <a:rPr lang="en-US" dirty="0" smtClean="0"/>
              <a:t>Topic idea #2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332" y="1267813"/>
            <a:ext cx="3829520" cy="3424107"/>
          </a:xfrm>
        </p:spPr>
        <p:txBody>
          <a:bodyPr>
            <a:noAutofit/>
          </a:bodyPr>
          <a:lstStyle/>
          <a:p>
            <a:r>
              <a:rPr lang="en-US" sz="1700" dirty="0" smtClean="0"/>
              <a:t>I would like to look at the funding that schools get for feeding students (lunch and breakfast).</a:t>
            </a:r>
          </a:p>
          <a:p>
            <a:r>
              <a:rPr lang="en-US" sz="1700" dirty="0" smtClean="0"/>
              <a:t>The concern is that kids are not getting enough to eat or they're getting unhealthy food.</a:t>
            </a:r>
          </a:p>
          <a:p>
            <a:r>
              <a:rPr lang="en-US" sz="1700" dirty="0" smtClean="0"/>
              <a:t>I connect to this because at Sylvan, I see too many kids that are hungry and not eating enough and that ruins their ability to learn.</a:t>
            </a:r>
          </a:p>
          <a:p>
            <a:r>
              <a:rPr lang="en-US" sz="1700" dirty="0" smtClean="0"/>
              <a:t>I'll use the documentary on the right at my starting point to see what to research exactly.</a:t>
            </a:r>
            <a:endParaRPr lang="en-US" sz="1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025732" y="1377744"/>
            <a:ext cx="2979082" cy="44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6839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1338</TotalTime>
  <Words>566</Words>
  <Application>Microsoft Macintosh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Tw Cen MT</vt:lpstr>
      <vt:lpstr>Arial</vt:lpstr>
      <vt:lpstr>Droplet</vt:lpstr>
      <vt:lpstr>Triad J Seminar</vt:lpstr>
      <vt:lpstr>Focusing your research topics</vt:lpstr>
      <vt:lpstr>APA Homework Worksheet</vt:lpstr>
      <vt:lpstr>Facilitations</vt:lpstr>
      <vt:lpstr>Homework</vt:lpstr>
      <vt:lpstr>Topic Idea #1: </vt:lpstr>
      <vt:lpstr>Topic idea #2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Simpson</dc:creator>
  <cp:lastModifiedBy>Jennifer Simpson</cp:lastModifiedBy>
  <cp:revision>39</cp:revision>
  <dcterms:created xsi:type="dcterms:W3CDTF">2016-02-08T20:08:39Z</dcterms:created>
  <dcterms:modified xsi:type="dcterms:W3CDTF">2016-02-10T05:58:55Z</dcterms:modified>
</cp:coreProperties>
</file>